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CD154-8843-4153-89F2-EE79E055B68A}" type="datetime1">
              <a:rPr lang="de-DE"/>
              <a:pPr/>
              <a:t>29.07.2010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9D9D8E-40EF-4A5F-A1C3-8EFE88C3C638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9BA611-12F5-4AB0-8798-0E881F4D6A7C}" type="datetime1">
              <a:rPr lang="de-DE"/>
              <a:pPr/>
              <a:t>29.07.2010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611B83-C75D-444C-974C-702243DB4E4D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1B83-C75D-444C-974C-702243DB4E4D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789363"/>
            <a:ext cx="9140825" cy="2519362"/>
          </a:xfrm>
          <a:prstGeom prst="rect">
            <a:avLst/>
          </a:prstGeom>
          <a:solidFill>
            <a:srgbClr val="00376C"/>
          </a:solidFill>
          <a:ln w="9525">
            <a:solidFill>
              <a:srgbClr val="00376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28688">
              <a:defRPr/>
            </a:pPr>
            <a:endParaRPr lang="en-US" b="1">
              <a:ea typeface="+mn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376C"/>
          </a:solidFill>
          <a:ln w="9525">
            <a:solidFill>
              <a:srgbClr val="00376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28688">
              <a:defRPr/>
            </a:pPr>
            <a:endParaRPr lang="en-US" b="1"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589588"/>
            <a:ext cx="9140825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28688">
              <a:defRPr/>
            </a:pPr>
            <a:endParaRPr lang="en-US" b="1">
              <a:ea typeface="+mn-ea"/>
            </a:endParaRP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5757863"/>
            <a:ext cx="6402388" cy="365125"/>
          </a:xfrm>
        </p:spPr>
        <p:txBody>
          <a:bodyPr/>
          <a:lstStyle>
            <a:lvl1pPr marL="0" indent="0">
              <a:defRPr sz="2400" b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3975100"/>
            <a:ext cx="7772400" cy="1470025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2150" y="2011363"/>
            <a:ext cx="3862388" cy="1883593"/>
          </a:xfrm>
        </p:spPr>
        <p:txBody>
          <a:bodyPr/>
          <a:lstStyle>
            <a:lvl1pPr marL="0" indent="0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6938" y="2011363"/>
            <a:ext cx="3862387" cy="1883593"/>
          </a:xfrm>
        </p:spPr>
        <p:txBody>
          <a:bodyPr/>
          <a:lstStyle>
            <a:lvl1pPr marL="0" indent="0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sz="half" idx="1"/>
          </p:nvPr>
        </p:nvSpPr>
        <p:spPr>
          <a:xfrm>
            <a:off x="692150" y="2011363"/>
            <a:ext cx="3862388" cy="1883593"/>
          </a:xfrm>
        </p:spPr>
        <p:txBody>
          <a:bodyPr/>
          <a:lstStyle>
            <a:lvl1pPr marL="0" indent="0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79450" y="1066800"/>
            <a:ext cx="7877175" cy="6619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6938" y="2011363"/>
            <a:ext cx="3862387" cy="1883593"/>
          </a:xfrm>
        </p:spPr>
        <p:txBody>
          <a:bodyPr/>
          <a:lstStyle>
            <a:lvl1pPr marL="0" indent="0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0" y="885825"/>
            <a:ext cx="9144000" cy="958850"/>
          </a:xfrm>
          <a:prstGeom prst="rect">
            <a:avLst/>
          </a:prstGeom>
          <a:solidFill>
            <a:srgbClr val="D1D1C2"/>
          </a:solidFill>
          <a:ln w="9525">
            <a:solidFill>
              <a:srgbClr val="D1D1C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28688">
              <a:defRPr/>
            </a:pPr>
            <a:endParaRPr lang="en-US" b="1">
              <a:ea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376C"/>
          </a:solidFill>
          <a:ln w="9525">
            <a:solidFill>
              <a:srgbClr val="00376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28688">
              <a:defRPr/>
            </a:pPr>
            <a:endParaRPr lang="en-US" b="1">
              <a:ea typeface="+mn-ea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1066800"/>
            <a:ext cx="78771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2011363"/>
            <a:ext cx="78771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0" name="Picture 7" descr="BGSS_logo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115888"/>
            <a:ext cx="15144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286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400">
          <a:solidFill>
            <a:srgbClr val="00376C"/>
          </a:solidFill>
          <a:latin typeface="+mj-lt"/>
          <a:ea typeface="ＭＳ Ｐゴシック" charset="-128"/>
          <a:cs typeface="+mj-cs"/>
        </a:defRPr>
      </a:lvl1pPr>
      <a:lvl2pPr algn="l" defTabSz="9286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400">
          <a:solidFill>
            <a:srgbClr val="00376C"/>
          </a:solidFill>
          <a:latin typeface="Verdana" pitchFamily="34" charset="0"/>
          <a:ea typeface="ＭＳ Ｐゴシック" charset="-128"/>
        </a:defRPr>
      </a:lvl2pPr>
      <a:lvl3pPr algn="l" defTabSz="9286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400">
          <a:solidFill>
            <a:srgbClr val="00376C"/>
          </a:solidFill>
          <a:latin typeface="Verdana" pitchFamily="34" charset="0"/>
          <a:ea typeface="ＭＳ Ｐゴシック" charset="-128"/>
        </a:defRPr>
      </a:lvl3pPr>
      <a:lvl4pPr algn="l" defTabSz="9286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400">
          <a:solidFill>
            <a:srgbClr val="00376C"/>
          </a:solidFill>
          <a:latin typeface="Verdana" pitchFamily="34" charset="0"/>
          <a:ea typeface="ＭＳ Ｐゴシック" charset="-128"/>
        </a:defRPr>
      </a:lvl4pPr>
      <a:lvl5pPr algn="l" defTabSz="9286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400">
          <a:solidFill>
            <a:srgbClr val="00376C"/>
          </a:solidFill>
          <a:latin typeface="Verdana" pitchFamily="34" charset="0"/>
          <a:ea typeface="ＭＳ Ｐゴシック" charset="-128"/>
        </a:defRPr>
      </a:lvl5pPr>
      <a:lvl6pPr marL="457200" algn="l" defTabSz="9286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400">
          <a:solidFill>
            <a:srgbClr val="00376C"/>
          </a:solidFill>
          <a:latin typeface="Verdana" pitchFamily="34" charset="0"/>
        </a:defRPr>
      </a:lvl6pPr>
      <a:lvl7pPr marL="914400" algn="l" defTabSz="9286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400">
          <a:solidFill>
            <a:srgbClr val="00376C"/>
          </a:solidFill>
          <a:latin typeface="Verdana" pitchFamily="34" charset="0"/>
        </a:defRPr>
      </a:lvl7pPr>
      <a:lvl8pPr marL="1371600" algn="l" defTabSz="9286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400">
          <a:solidFill>
            <a:srgbClr val="00376C"/>
          </a:solidFill>
          <a:latin typeface="Verdana" pitchFamily="34" charset="0"/>
        </a:defRPr>
      </a:lvl8pPr>
      <a:lvl9pPr marL="1828800" algn="l" defTabSz="928688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400">
          <a:solidFill>
            <a:srgbClr val="00376C"/>
          </a:solidFill>
          <a:latin typeface="Verdana" pitchFamily="34" charset="0"/>
        </a:defRPr>
      </a:lvl9pPr>
    </p:titleStyle>
    <p:bodyStyle>
      <a:lvl1pPr marL="347663" indent="-347663" algn="l" defTabSz="966788" rtl="0" eaLnBrk="1" fontAlgn="base" hangingPunct="1">
        <a:spcBef>
          <a:spcPct val="20000"/>
        </a:spcBef>
        <a:spcAft>
          <a:spcPct val="0"/>
        </a:spcAft>
        <a:defRPr b="1">
          <a:solidFill>
            <a:srgbClr val="00376C"/>
          </a:solidFill>
          <a:latin typeface="+mn-lt"/>
          <a:ea typeface="ＭＳ Ｐゴシック" charset="-128"/>
          <a:cs typeface="+mn-cs"/>
        </a:defRPr>
      </a:lvl1pPr>
      <a:lvl2pPr marL="298450" indent="-296863" algn="l" defTabSz="96678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587375" indent="-287338" algn="l" defTabSz="96678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3pPr>
      <a:lvl4pPr marL="885825" indent="-288925" algn="l" defTabSz="966788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ＭＳ Ｐゴシック" charset="-128"/>
        </a:defRPr>
      </a:lvl4pPr>
      <a:lvl5pPr marL="2089150" indent="-231775" algn="l" defTabSz="96678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46350" indent="-231775" algn="l" defTabSz="96678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003550" indent="-231775" algn="l" defTabSz="96678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60750" indent="-231775" algn="l" defTabSz="96678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917950" indent="-231775" algn="l" defTabSz="96678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RLAGE_PPT_BGSS">
  <a:themeElements>
    <a:clrScheme name="BGSS_PHD 2">
      <a:dk1>
        <a:srgbClr val="000000"/>
      </a:dk1>
      <a:lt1>
        <a:srgbClr val="FFFFFF"/>
      </a:lt1>
      <a:dk2>
        <a:srgbClr val="00376C"/>
      </a:dk2>
      <a:lt2>
        <a:srgbClr val="FFFFFF"/>
      </a:lt2>
      <a:accent1>
        <a:srgbClr val="FFFFFF"/>
      </a:accent1>
      <a:accent2>
        <a:srgbClr val="D2C067"/>
      </a:accent2>
      <a:accent3>
        <a:srgbClr val="FFFFFF"/>
      </a:accent3>
      <a:accent4>
        <a:srgbClr val="D1D1C2"/>
      </a:accent4>
      <a:accent5>
        <a:srgbClr val="FFFFFF"/>
      </a:accent5>
      <a:accent6>
        <a:srgbClr val="BDCAD3"/>
      </a:accent6>
      <a:hlink>
        <a:srgbClr val="BDCAD3"/>
      </a:hlink>
      <a:folHlink>
        <a:srgbClr val="BDCAD3"/>
      </a:folHlink>
    </a:clrScheme>
    <a:fontScheme name="BGSS_Allgemei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SS_Allgemein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SS_Allgemein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SS_Allgemein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SS_Allgemein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SS_Allgemein 5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D6CBC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2B8B0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SS_Allgemein 6">
        <a:dk1>
          <a:srgbClr val="000000"/>
        </a:dk1>
        <a:lt1>
          <a:srgbClr val="FFFFFF"/>
        </a:lt1>
        <a:dk2>
          <a:srgbClr val="000000"/>
        </a:dk2>
        <a:lt2>
          <a:srgbClr val="4D6983"/>
        </a:lt2>
        <a:accent1>
          <a:srgbClr val="FFFFFF"/>
        </a:accent1>
        <a:accent2>
          <a:srgbClr val="B2C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0C9"/>
        </a:accent6>
        <a:hlink>
          <a:srgbClr val="256885"/>
        </a:hlink>
        <a:folHlink>
          <a:srgbClr val="98BA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SS_Allgemein 7">
        <a:dk1>
          <a:srgbClr val="000000"/>
        </a:dk1>
        <a:lt1>
          <a:srgbClr val="FFFFFF"/>
        </a:lt1>
        <a:dk2>
          <a:srgbClr val="000000"/>
        </a:dk2>
        <a:lt2>
          <a:srgbClr val="4D6983"/>
        </a:lt2>
        <a:accent1>
          <a:srgbClr val="FFFFFF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8AB900"/>
        </a:accent6>
        <a:hlink>
          <a:srgbClr val="25688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SS_Allgemein 8">
        <a:dk1>
          <a:srgbClr val="000000"/>
        </a:dk1>
        <a:lt1>
          <a:srgbClr val="FFFFFF"/>
        </a:lt1>
        <a:dk2>
          <a:srgbClr val="000000"/>
        </a:dk2>
        <a:lt2>
          <a:srgbClr val="00376C"/>
        </a:lt2>
        <a:accent1>
          <a:srgbClr val="FFFFFF"/>
        </a:accent1>
        <a:accent2>
          <a:srgbClr val="D6CBC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2B8B0"/>
        </a:accent6>
        <a:hlink>
          <a:srgbClr val="256885"/>
        </a:hlink>
        <a:folHlink>
          <a:srgbClr val="0039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SS_Allgemein 9">
        <a:dk1>
          <a:srgbClr val="000000"/>
        </a:dk1>
        <a:lt1>
          <a:srgbClr val="FFFFFF"/>
        </a:lt1>
        <a:dk2>
          <a:srgbClr val="000000"/>
        </a:dk2>
        <a:lt2>
          <a:srgbClr val="00376C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AD4"/>
        </a:hlink>
        <a:folHlink>
          <a:srgbClr val="004E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SS_Allgemein 10">
        <a:dk1>
          <a:srgbClr val="000000"/>
        </a:dk1>
        <a:lt1>
          <a:srgbClr val="FFFFFF"/>
        </a:lt1>
        <a:dk2>
          <a:srgbClr val="000000"/>
        </a:dk2>
        <a:lt2>
          <a:srgbClr val="00376C"/>
        </a:lt2>
        <a:accent1>
          <a:srgbClr val="FFFFFF"/>
        </a:accent1>
        <a:accent2>
          <a:srgbClr val="00579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4E82"/>
        </a:accent6>
        <a:hlink>
          <a:srgbClr val="D1D1C2"/>
        </a:hlink>
        <a:folHlink>
          <a:srgbClr val="BDCA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SS_Allgemein 11">
        <a:dk1>
          <a:srgbClr val="000000"/>
        </a:dk1>
        <a:lt1>
          <a:srgbClr val="FFFFFF"/>
        </a:lt1>
        <a:dk2>
          <a:srgbClr val="000000"/>
        </a:dk2>
        <a:lt2>
          <a:srgbClr val="00376C"/>
        </a:lt2>
        <a:accent1>
          <a:srgbClr val="FFFFFF"/>
        </a:accent1>
        <a:accent2>
          <a:srgbClr val="00579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4E82"/>
        </a:accent6>
        <a:hlink>
          <a:srgbClr val="BDCAD3"/>
        </a:hlink>
        <a:folHlink>
          <a:srgbClr val="BDCA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VORLAGE_PPT_BGSS</Template>
  <TotalTime>0</TotalTime>
  <Words>1</Words>
  <Application>Microsoft Office PowerPoint</Application>
  <PresentationFormat>Bildschirmpräsentation (4:3)</PresentationFormat>
  <Paragraphs>1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ＭＳ Ｐゴシック</vt:lpstr>
      <vt:lpstr>Verdana</vt:lpstr>
      <vt:lpstr>Calibri</vt:lpstr>
      <vt:lpstr>Times New Roman</vt:lpstr>
      <vt:lpstr>VORLAGE_PPT_BGSS</vt:lpstr>
      <vt:lpstr>Folie 1</vt:lpstr>
      <vt:lpstr>Folie 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wosnitth</dc:creator>
  <cp:lastModifiedBy>wosnitth</cp:lastModifiedBy>
  <cp:revision>1</cp:revision>
  <dcterms:created xsi:type="dcterms:W3CDTF">2010-07-29T10:54:34Z</dcterms:created>
  <dcterms:modified xsi:type="dcterms:W3CDTF">2010-07-29T10:56:22Z</dcterms:modified>
</cp:coreProperties>
</file>